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TURISTIČKI DOGAĐAJ/FESTIVAL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regionalna ili lokalna samouprava, udruge, tvrtke, obrti i druga tijela</a:t>
            </a:r>
          </a:p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koja se ocjenjuju relevantnim za projekt i smatraju da su organizacijom turističkog događaja/eventa/festivala pridonijela unaprjeđenju</a:t>
            </a:r>
          </a:p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doživljaja u turizmu te doprinose ostvarenju ciljeva strateških dokumenata hrvatskog turizma.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331418"/>
              </p:ext>
            </p:extLst>
          </p:nvPr>
        </p:nvGraphicFramePr>
        <p:xfrm>
          <a:off x="1564174" y="2279068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DOGAĐAJA/FESTIVALA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002540"/>
              </p:ext>
            </p:extLst>
          </p:nvPr>
        </p:nvGraphicFramePr>
        <p:xfrm>
          <a:off x="1564174" y="266946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050861"/>
              </p:ext>
            </p:extLst>
          </p:nvPr>
        </p:nvGraphicFramePr>
        <p:xfrm>
          <a:off x="1597025" y="3397787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3999</TotalTime>
  <Words>84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223</cp:revision>
  <cp:lastPrinted>2025-02-24T14:15:01Z</cp:lastPrinted>
  <dcterms:created xsi:type="dcterms:W3CDTF">2019-05-20T07:06:25Z</dcterms:created>
  <dcterms:modified xsi:type="dcterms:W3CDTF">2026-06-01T10:05:36Z</dcterms:modified>
</cp:coreProperties>
</file>