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</a:rPr>
              <a:t>PROMOTIVNA KAMPANJA GODINE U TURIZMU</a:t>
            </a: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43594" y="1012408"/>
            <a:ext cx="1170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tvrtke i obrtnici u turističkom sektoru, udruge i institucije koje se bave turizmom</a:t>
            </a:r>
          </a:p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 javne ustanove i organizacije povezane s turizmom. 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812985"/>
              </p:ext>
            </p:extLst>
          </p:nvPr>
        </p:nvGraphicFramePr>
        <p:xfrm>
          <a:off x="1597025" y="191906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PROMOTIVNE KAMPANJE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51732"/>
              </p:ext>
            </p:extLst>
          </p:nvPr>
        </p:nvGraphicFramePr>
        <p:xfrm>
          <a:off x="1597025" y="23094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3251"/>
              </p:ext>
            </p:extLst>
          </p:nvPr>
        </p:nvGraphicFramePr>
        <p:xfrm>
          <a:off x="1597025" y="3162372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4005</TotalTime>
  <Words>62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225</cp:revision>
  <cp:lastPrinted>2025-02-24T14:15:01Z</cp:lastPrinted>
  <dcterms:created xsi:type="dcterms:W3CDTF">2019-05-20T07:06:25Z</dcterms:created>
  <dcterms:modified xsi:type="dcterms:W3CDTF">2026-06-01T10:03:49Z</dcterms:modified>
</cp:coreProperties>
</file>