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74" d="100"/>
          <a:sy n="74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PLAŽA GODINE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111513" y="1047498"/>
            <a:ext cx="117087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Podnositelji kandidature mogu biti turističke zajednice, regionalna ili lokalna samouprava, nacionalni parkovi i parkovi prirode, udruge, savezi i tvrtke.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714646"/>
              </p:ext>
            </p:extLst>
          </p:nvPr>
        </p:nvGraphicFramePr>
        <p:xfrm>
          <a:off x="1597025" y="2019349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NAZIV PLAŽE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719626"/>
              </p:ext>
            </p:extLst>
          </p:nvPr>
        </p:nvGraphicFramePr>
        <p:xfrm>
          <a:off x="1597025" y="2459401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18620"/>
              </p:ext>
            </p:extLst>
          </p:nvPr>
        </p:nvGraphicFramePr>
        <p:xfrm>
          <a:off x="1597025" y="3143704"/>
          <a:ext cx="8997950" cy="21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funkcija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e-mail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492" y="6190184"/>
            <a:ext cx="801805" cy="563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696"/>
            <a:ext cx="555008" cy="370008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27379146-5186-86CF-1A35-9B93327691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510" y="6312310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4009</TotalTime>
  <Words>52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Sanja Biščan</cp:lastModifiedBy>
  <cp:revision>226</cp:revision>
  <cp:lastPrinted>2025-02-24T14:15:01Z</cp:lastPrinted>
  <dcterms:created xsi:type="dcterms:W3CDTF">2019-05-20T07:06:25Z</dcterms:created>
  <dcterms:modified xsi:type="dcterms:W3CDTF">2026-06-01T10:03:13Z</dcterms:modified>
</cp:coreProperties>
</file>