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NAJPOŽELJNIJA TURISTIČKA DESTINACIJA NA OTOCIMA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778233"/>
              </p:ext>
            </p:extLst>
          </p:nvPr>
        </p:nvGraphicFramePr>
        <p:xfrm>
          <a:off x="1597024" y="1703640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NAJPOŽELJNIJA TURISTIČKA DESTINACIJA NA OTOCIMA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718477"/>
              </p:ext>
            </p:extLst>
          </p:nvPr>
        </p:nvGraphicFramePr>
        <p:xfrm>
          <a:off x="1597024" y="2063640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98554"/>
              </p:ext>
            </p:extLst>
          </p:nvPr>
        </p:nvGraphicFramePr>
        <p:xfrm>
          <a:off x="1597024" y="2712409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985" y="6229544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6229544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4010</TotalTime>
  <Words>46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222</cp:revision>
  <cp:lastPrinted>2025-02-24T14:15:01Z</cp:lastPrinted>
  <dcterms:created xsi:type="dcterms:W3CDTF">2019-05-20T07:06:25Z</dcterms:created>
  <dcterms:modified xsi:type="dcterms:W3CDTF">2026-06-01T10:02:56Z</dcterms:modified>
</cp:coreProperties>
</file>