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NAJPOŽELJNIJA TURISTIČKA DESTINACIJA NA OBALI 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 te regionalna ili lokalna samouprava.</a:t>
            </a:r>
            <a:endParaRPr lang="hr-HR" sz="1400" b="1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050953"/>
              </p:ext>
            </p:extLst>
          </p:nvPr>
        </p:nvGraphicFramePr>
        <p:xfrm>
          <a:off x="1597024" y="1752366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NAJPOŽELJNIJA TURISTIČKA DESTINACIJA NA OBALI 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366780"/>
              </p:ext>
            </p:extLst>
          </p:nvPr>
        </p:nvGraphicFramePr>
        <p:xfrm>
          <a:off x="1597024" y="2149457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351687"/>
              </p:ext>
            </p:extLst>
          </p:nvPr>
        </p:nvGraphicFramePr>
        <p:xfrm>
          <a:off x="1597024" y="2784088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e-mail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985" y="6207593"/>
            <a:ext cx="770029" cy="535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544"/>
            <a:ext cx="555008" cy="370160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80422D88-D602-C3AA-E064-B2C2B21438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43" y="6229544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4010</TotalTime>
  <Words>46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224</cp:revision>
  <cp:lastPrinted>2025-02-24T14:15:01Z</cp:lastPrinted>
  <dcterms:created xsi:type="dcterms:W3CDTF">2019-05-20T07:06:25Z</dcterms:created>
  <dcterms:modified xsi:type="dcterms:W3CDTF">2026-06-01T10:02:34Z</dcterms:modified>
</cp:coreProperties>
</file>