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NAJPOŽELJNIJA </a:t>
            </a:r>
            <a:r>
              <a:rPr lang="hr-HR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CITY </a:t>
            </a:r>
            <a:r>
              <a:rPr lang="hr-HR" b="1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BREAK</a:t>
            </a:r>
            <a:r>
              <a:rPr lang="hr-HR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DESTINACIJA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 te regionalna ili lokalna samouprava.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921113"/>
              </p:ext>
            </p:extLst>
          </p:nvPr>
        </p:nvGraphicFramePr>
        <p:xfrm>
          <a:off x="1597025" y="1876670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NAJPOŽELJNIJA </a:t>
                      </a:r>
                      <a:r>
                        <a:rPr lang="hr-HR" sz="1400" i="1" dirty="0">
                          <a:effectLst/>
                        </a:rPr>
                        <a:t>CITY </a:t>
                      </a:r>
                      <a:r>
                        <a:rPr lang="hr-HR" sz="1400" i="1" dirty="0" err="1">
                          <a:effectLst/>
                        </a:rPr>
                        <a:t>BREAK</a:t>
                      </a:r>
                      <a:r>
                        <a:rPr lang="hr-HR" sz="1400" i="1" dirty="0">
                          <a:effectLst/>
                        </a:rPr>
                        <a:t> </a:t>
                      </a:r>
                      <a:r>
                        <a:rPr lang="hr-HR" sz="1400" dirty="0">
                          <a:effectLst/>
                        </a:rPr>
                        <a:t>DESTINACIJA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376604"/>
              </p:ext>
            </p:extLst>
          </p:nvPr>
        </p:nvGraphicFramePr>
        <p:xfrm>
          <a:off x="1597025" y="2262409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892811"/>
              </p:ext>
            </p:extLst>
          </p:nvPr>
        </p:nvGraphicFramePr>
        <p:xfrm>
          <a:off x="1597025" y="2938065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e-mail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678" y="6229544"/>
            <a:ext cx="770029" cy="535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544"/>
            <a:ext cx="555008" cy="370160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80422D88-D602-C3AA-E064-B2C2B21438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6229544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4014</TotalTime>
  <Words>44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224</cp:revision>
  <cp:lastPrinted>2025-02-24T14:15:01Z</cp:lastPrinted>
  <dcterms:created xsi:type="dcterms:W3CDTF">2019-05-20T07:06:25Z</dcterms:created>
  <dcterms:modified xsi:type="dcterms:W3CDTF">2026-06-01T10:01:15Z</dcterms:modified>
</cp:coreProperties>
</file>