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59" d="100"/>
          <a:sy n="59" d="100"/>
        </p:scale>
        <p:origin x="119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a Petrović Blajić" userId="d41e8641-d80c-4db4-baf6-5bafc39c27d5" providerId="ADAL" clId="{89924716-D81A-4DD4-A910-1EAF8F755FE4}"/>
    <pc:docChg chg="custSel modSld">
      <pc:chgData name="Lana Petrović Blajić" userId="d41e8641-d80c-4db4-baf6-5bafc39c27d5" providerId="ADAL" clId="{89924716-D81A-4DD4-A910-1EAF8F755FE4}" dt="2025-06-20T13:09:16.417" v="209" actId="6549"/>
      <pc:docMkLst>
        <pc:docMk/>
      </pc:docMkLst>
      <pc:sldChg chg="modSp mod">
        <pc:chgData name="Lana Petrović Blajić" userId="d41e8641-d80c-4db4-baf6-5bafc39c27d5" providerId="ADAL" clId="{89924716-D81A-4DD4-A910-1EAF8F755FE4}" dt="2025-06-20T13:09:16.417" v="209" actId="6549"/>
        <pc:sldMkLst>
          <pc:docMk/>
          <pc:sldMk cId="622390438" sldId="512"/>
        </pc:sldMkLst>
        <pc:spChg chg="mod">
          <ac:chgData name="Lana Petrović Blajić" userId="d41e8641-d80c-4db4-baf6-5bafc39c27d5" providerId="ADAL" clId="{89924716-D81A-4DD4-A910-1EAF8F755FE4}" dt="2025-06-20T13:09:16.417" v="209" actId="6549"/>
          <ac:spMkLst>
            <pc:docMk/>
            <pc:sldMk cId="622390438" sldId="512"/>
            <ac:spMk id="3" creationId="{C541BCE3-7EF4-D407-CE2E-FE9B5710C6CA}"/>
          </ac:spMkLst>
        </pc:spChg>
        <pc:spChg chg="mod">
          <ac:chgData name="Lana Petrović Blajić" userId="d41e8641-d80c-4db4-baf6-5bafc39c27d5" providerId="ADAL" clId="{89924716-D81A-4DD4-A910-1EAF8F755FE4}" dt="2025-06-20T13:06:48.960" v="11" actId="20577"/>
          <ac:spMkLst>
            <pc:docMk/>
            <pc:sldMk cId="622390438" sldId="512"/>
            <ac:spMk id="4" creationId="{F31AD982-38A3-FFE2-4E0D-E3F3C4F679E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26.06.2026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45284" y="-110157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KAMP GODINE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208758" y="950790"/>
            <a:ext cx="118650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>
              <a:buNone/>
            </a:pPr>
            <a:r>
              <a:rPr lang="hr-HR" sz="1800" b="1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Podnositelji kandidature </a:t>
            </a: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mogu biti registrirani kampovi u Republici Hrvatskoj. </a:t>
            </a:r>
          </a:p>
          <a:p>
            <a:pPr algn="just" fontAlgn="base">
              <a:buNone/>
            </a:pP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Kamp godine biti će pobjednik iz jedne od potkategorije. </a:t>
            </a:r>
          </a:p>
          <a:p>
            <a:pPr algn="just" fontAlgn="base">
              <a:buNone/>
            </a:pPr>
            <a:r>
              <a:rPr lang="hr-HR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 potkategorijama kamp s više od 100 parcela/ objekata i kamp do 100 parcela/ objekata </a:t>
            </a:r>
            <a:r>
              <a:rPr lang="pl-PL" sz="1800" kern="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dodijelit će se zasebne nagrade.</a:t>
            </a:r>
            <a:endParaRPr lang="hr-H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61928"/>
              </p:ext>
            </p:extLst>
          </p:nvPr>
        </p:nvGraphicFramePr>
        <p:xfrm>
          <a:off x="1597025" y="2339312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NAZIV PRIJAVE</a:t>
                      </a: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466497"/>
              </p:ext>
            </p:extLst>
          </p:nvPr>
        </p:nvGraphicFramePr>
        <p:xfrm>
          <a:off x="1597025" y="2754833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85816"/>
              </p:ext>
            </p:extLst>
          </p:nvPr>
        </p:nvGraphicFramePr>
        <p:xfrm>
          <a:off x="1597025" y="3502480"/>
          <a:ext cx="8997950" cy="2138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5644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564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e-mail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247" y="5948185"/>
            <a:ext cx="801805" cy="56302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696"/>
            <a:ext cx="555008" cy="370008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27379146-5186-86CF-1A35-9B93327691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227" y="6056439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4024</TotalTime>
  <Words>71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Branko Lelas</cp:lastModifiedBy>
  <cp:revision>227</cp:revision>
  <cp:lastPrinted>2025-02-24T14:15:01Z</cp:lastPrinted>
  <dcterms:created xsi:type="dcterms:W3CDTF">2019-05-20T07:06:25Z</dcterms:created>
  <dcterms:modified xsi:type="dcterms:W3CDTF">2026-06-26T11:52:53Z</dcterms:modified>
</cp:coreProperties>
</file>