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74" d="100"/>
          <a:sy n="74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GODIŠNJA NAGRADA U KULTURNOM TURIZMU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111513" y="1047498"/>
            <a:ext cx="11708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Podnositelji kandidature mogu biti turističke zajednice, kulturne institucije, regionalna ili lokalna samouprava, udruge, tvrtke, obrti i druga tijela koja se ocjenjuju relevantnim za projekt i smatraju da je isti pridonio unaprjeđenju kvalitete i održivosti kulturnog turizma te ostvaruje ekonomske i ekološke učinke i povećava uključenost lokalne zajednice.</a:t>
            </a:r>
            <a:endParaRPr lang="hr-HR" sz="1400" b="1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262028"/>
              </p:ext>
            </p:extLst>
          </p:nvPr>
        </p:nvGraphicFramePr>
        <p:xfrm>
          <a:off x="1597025" y="2602048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NAZIV PROJEKTA/DOGAĐANJA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914354"/>
              </p:ext>
            </p:extLst>
          </p:nvPr>
        </p:nvGraphicFramePr>
        <p:xfrm>
          <a:off x="1597025" y="2933333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711551"/>
              </p:ext>
            </p:extLst>
          </p:nvPr>
        </p:nvGraphicFramePr>
        <p:xfrm>
          <a:off x="1564174" y="3524281"/>
          <a:ext cx="8997950" cy="21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e-mail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247" y="5948185"/>
            <a:ext cx="801805" cy="563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696"/>
            <a:ext cx="555008" cy="370008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27379146-5186-86CF-1A35-9B93327691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27" y="6056439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3996</TotalTime>
  <Words>86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Sanja Biščan</cp:lastModifiedBy>
  <cp:revision>223</cp:revision>
  <cp:lastPrinted>2025-02-24T14:15:01Z</cp:lastPrinted>
  <dcterms:created xsi:type="dcterms:W3CDTF">2019-05-20T07:06:25Z</dcterms:created>
  <dcterms:modified xsi:type="dcterms:W3CDTF">2026-06-01T09:59:36Z</dcterms:modified>
</cp:coreProperties>
</file>