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GODIŠNJA NAGRADA U AKTIVNOM TURIZMU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89211" y="1101916"/>
            <a:ext cx="11708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zajednice, regionalna ili lokalna samouprava, udruge, tvrtke, obrti i druga tijela koja se ocjenjuju relevantnim za projekt i smatraju da je isti pridonio unaprjeđenju kvalitete aktivnog turizma te doprinosi ostvarenju ciljeva strateških dokumenata hrvatskog turizma.</a:t>
            </a:r>
            <a:endParaRPr lang="hr-HR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892598"/>
              </p:ext>
            </p:extLst>
          </p:nvPr>
        </p:nvGraphicFramePr>
        <p:xfrm>
          <a:off x="1597025" y="2488820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ATRAKCIJE/DESTINACIJE AKTIVNOG TURIZMA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241919"/>
              </p:ext>
            </p:extLst>
          </p:nvPr>
        </p:nvGraphicFramePr>
        <p:xfrm>
          <a:off x="1597025" y="2848412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845071"/>
              </p:ext>
            </p:extLst>
          </p:nvPr>
        </p:nvGraphicFramePr>
        <p:xfrm>
          <a:off x="1597025" y="3429000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3996</TotalTime>
  <Words>80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222</cp:revision>
  <cp:lastPrinted>2025-02-24T14:15:01Z</cp:lastPrinted>
  <dcterms:created xsi:type="dcterms:W3CDTF">2019-05-20T07:06:25Z</dcterms:created>
  <dcterms:modified xsi:type="dcterms:W3CDTF">2026-06-01T09:59:16Z</dcterms:modified>
</cp:coreProperties>
</file>