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GASTRONOMSKI DOŽIVLJAJ GODINE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zajednice, regionalna ili lokalna samouprava, udruge, tvrtke, obrti i druga tijela koja se ocjenjuju relevantnim za projekt i smatraju da je isti pridonio unaprjeđenju kvalitete, održivosti i razvoju gastronomskog turizma te jačanju ponude destinacije i identiteta lokalne zajednice i Hrvatske u cjelini.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04142"/>
              </p:ext>
            </p:extLst>
          </p:nvPr>
        </p:nvGraphicFramePr>
        <p:xfrm>
          <a:off x="1597025" y="2528219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PROJEKTA/DOGAĐANJA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104580"/>
              </p:ext>
            </p:extLst>
          </p:nvPr>
        </p:nvGraphicFramePr>
        <p:xfrm>
          <a:off x="1597025" y="2900377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692243"/>
              </p:ext>
            </p:extLst>
          </p:nvPr>
        </p:nvGraphicFramePr>
        <p:xfrm>
          <a:off x="1597025" y="3524281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4003</TotalTime>
  <Words>84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225</cp:revision>
  <cp:lastPrinted>2025-02-24T14:15:01Z</cp:lastPrinted>
  <dcterms:created xsi:type="dcterms:W3CDTF">2019-05-20T07:06:25Z</dcterms:created>
  <dcterms:modified xsi:type="dcterms:W3CDTF">2026-06-01T09:58:56Z</dcterms:modified>
</cp:coreProperties>
</file>