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 varScale="1">
        <p:scale>
          <a:sx n="104" d="100"/>
          <a:sy n="104" d="100"/>
        </p:scale>
        <p:origin x="122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17.06.2025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17.06.2025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17.06.2025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17.06.2025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17.06.2025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17.06.2025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17.06.2025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17.06.2025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17.06.2025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17.06.2025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17.06.2025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17.06.2025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17.06.2025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0" y="-102548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2025.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TURISTIČKI DOGAĐAJ GODINE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111513" y="1047498"/>
            <a:ext cx="117087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Podnositelji kandidature mogu biti turističke zajednice, regionalna ili lokalna samouprava, udruge, tvrtke, obrti i druga tijela koja se ocjenjuju relevantnim za projekt i smatraju da su organizacijom turističkog događaja/eventa/festivala pridonijela unaprjeđenju doživljaja u turizmu te doprinose ostvarenju ciljeva strateških dokumenata hrvatskog turizma.</a:t>
            </a:r>
          </a:p>
          <a:p>
            <a:pPr algn="ctr"/>
            <a:endParaRPr lang="hr-HR" sz="1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929740"/>
              </p:ext>
            </p:extLst>
          </p:nvPr>
        </p:nvGraphicFramePr>
        <p:xfrm>
          <a:off x="1597025" y="1919068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NAZIV PROJEKTA/DOGAĐANJA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351732"/>
              </p:ext>
            </p:extLst>
          </p:nvPr>
        </p:nvGraphicFramePr>
        <p:xfrm>
          <a:off x="1597025" y="2309466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93251"/>
              </p:ext>
            </p:extLst>
          </p:nvPr>
        </p:nvGraphicFramePr>
        <p:xfrm>
          <a:off x="1597025" y="3162372"/>
          <a:ext cx="8997950" cy="21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funkcija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e-mail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247" y="5948185"/>
            <a:ext cx="801805" cy="563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696"/>
            <a:ext cx="555008" cy="370008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27379146-5186-86CF-1A35-9B93327691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27" y="6056439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3996</TotalTime>
  <Words>82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Jure Galić</cp:lastModifiedBy>
  <cp:revision>220</cp:revision>
  <cp:lastPrinted>2025-02-24T14:15:01Z</cp:lastPrinted>
  <dcterms:created xsi:type="dcterms:W3CDTF">2019-05-20T07:06:25Z</dcterms:created>
  <dcterms:modified xsi:type="dcterms:W3CDTF">2025-06-17T08:05:13Z</dcterms:modified>
</cp:coreProperties>
</file>