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>
        <p:scale>
          <a:sx n="90" d="100"/>
          <a:sy n="90" d="100"/>
        </p:scale>
        <p:origin x="-8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NAJPOŽELJNIJA TURISTIČKA DESTINACIJA NA OTOCIMA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46440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NAJPOŽELJNIJA TURISTIČKA DESTINACIJA NA OTOCIMA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69853"/>
              </p:ext>
            </p:extLst>
          </p:nvPr>
        </p:nvGraphicFramePr>
        <p:xfrm>
          <a:off x="1597025" y="2842347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85" y="6229544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229544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4009</TotalTime>
  <Words>45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Sanja Biščan</cp:lastModifiedBy>
  <cp:revision>218</cp:revision>
  <cp:lastPrinted>2025-02-24T14:15:01Z</cp:lastPrinted>
  <dcterms:created xsi:type="dcterms:W3CDTF">2019-05-20T07:06:25Z</dcterms:created>
  <dcterms:modified xsi:type="dcterms:W3CDTF">2025-06-05T09:07:54Z</dcterms:modified>
</cp:coreProperties>
</file>