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>
        <p:scale>
          <a:sx n="90" d="100"/>
          <a:sy n="90" d="100"/>
        </p:scale>
        <p:origin x="-84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NAJPOŽELJNIJA TURISTIČKA DESTINACIJA NA OTOCIMA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111513" y="1047498"/>
            <a:ext cx="11708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Podnositelji kandidature mogu biti turističke zajednice te regionalna ili lokalna samouprava</a:t>
            </a:r>
            <a:endParaRPr lang="hr-HR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846440"/>
              </p:ext>
            </p:extLst>
          </p:nvPr>
        </p:nvGraphicFramePr>
        <p:xfrm>
          <a:off x="1597025" y="170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NAJPOŽELJNIJA TURISTIČKA DESTINACIJA NA OTOCIMA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688216"/>
              </p:ext>
            </p:extLst>
          </p:nvPr>
        </p:nvGraphicFramePr>
        <p:xfrm>
          <a:off x="1597025" y="206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669853"/>
              </p:ext>
            </p:extLst>
          </p:nvPr>
        </p:nvGraphicFramePr>
        <p:xfrm>
          <a:off x="1597025" y="2842347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e-mail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985" y="6229544"/>
            <a:ext cx="770029" cy="535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544"/>
            <a:ext cx="555008" cy="370160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80422D88-D602-C3AA-E064-B2C2B21438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6229544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4009</TotalTime>
  <Words>45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Sanja Biščan</cp:lastModifiedBy>
  <cp:revision>218</cp:revision>
  <cp:lastPrinted>2025-02-24T14:15:01Z</cp:lastPrinted>
  <dcterms:created xsi:type="dcterms:W3CDTF">2019-05-20T07:06:25Z</dcterms:created>
  <dcterms:modified xsi:type="dcterms:W3CDTF">2025-06-05T09:07:54Z</dcterms:modified>
</cp:coreProperties>
</file>