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>
        <p:scale>
          <a:sx n="90" d="100"/>
          <a:sy n="90" d="100"/>
        </p:scale>
        <p:origin x="-8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05.06.2025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TURISTIČKA DESTINACIJA KONTINENTALNE HRVATSKE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19753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NAJPOŽELJNIJA TURISTIČKA DESTINACIJA KONTINENTALNE HRVATSKE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4971"/>
              </p:ext>
            </p:extLst>
          </p:nvPr>
        </p:nvGraphicFramePr>
        <p:xfrm>
          <a:off x="1597025" y="2884878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767" y="6229544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4009</TotalTime>
  <Words>46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Sanja Biščan</cp:lastModifiedBy>
  <cp:revision>219</cp:revision>
  <cp:lastPrinted>2025-02-24T14:15:01Z</cp:lastPrinted>
  <dcterms:created xsi:type="dcterms:W3CDTF">2019-05-20T07:06:25Z</dcterms:created>
  <dcterms:modified xsi:type="dcterms:W3CDTF">2025-06-05T09:06:17Z</dcterms:modified>
</cp:coreProperties>
</file>