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>
        <p:scale>
          <a:sx n="90" d="100"/>
          <a:sy n="90" d="100"/>
        </p:scale>
        <p:origin x="-72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NAJPOŽELJNIJA </a:t>
            </a:r>
            <a:r>
              <a:rPr lang="hr-HR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CITY </a:t>
            </a:r>
            <a:r>
              <a:rPr lang="hr-HR" b="1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BREAK</a:t>
            </a:r>
            <a:r>
              <a:rPr lang="hr-HR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DESTINACIJA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111513" y="1047498"/>
            <a:ext cx="11708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Podnositelji kandidature mogu biti turističke zajednice te regionalna ili lokalna samouprava.</a:t>
            </a:r>
            <a:endParaRPr lang="hr-HR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89107"/>
              </p:ext>
            </p:extLst>
          </p:nvPr>
        </p:nvGraphicFramePr>
        <p:xfrm>
          <a:off x="1597025" y="170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NAJPOŽELJNIJA </a:t>
                      </a:r>
                      <a:r>
                        <a:rPr lang="hr-HR" sz="1400" i="1" dirty="0">
                          <a:effectLst/>
                        </a:rPr>
                        <a:t>CITY </a:t>
                      </a:r>
                      <a:r>
                        <a:rPr lang="hr-HR" sz="1400" i="1" dirty="0" err="1">
                          <a:effectLst/>
                        </a:rPr>
                        <a:t>BREAK</a:t>
                      </a:r>
                      <a:r>
                        <a:rPr lang="hr-HR" sz="1400" i="1" dirty="0">
                          <a:effectLst/>
                        </a:rPr>
                        <a:t> </a:t>
                      </a:r>
                      <a:r>
                        <a:rPr lang="hr-HR" sz="1400" dirty="0">
                          <a:effectLst/>
                        </a:rPr>
                        <a:t>DESTINACIJA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688216"/>
              </p:ext>
            </p:extLst>
          </p:nvPr>
        </p:nvGraphicFramePr>
        <p:xfrm>
          <a:off x="1597025" y="206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617189"/>
              </p:ext>
            </p:extLst>
          </p:nvPr>
        </p:nvGraphicFramePr>
        <p:xfrm>
          <a:off x="1597025" y="2788305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e-mail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678" y="6229544"/>
            <a:ext cx="770029" cy="535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544"/>
            <a:ext cx="555008" cy="370160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80422D88-D602-C3AA-E064-B2C2B21438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6229544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4013</TotalTime>
  <Words>44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Sanja Biščan</cp:lastModifiedBy>
  <cp:revision>220</cp:revision>
  <cp:lastPrinted>2025-02-24T14:15:01Z</cp:lastPrinted>
  <dcterms:created xsi:type="dcterms:W3CDTF">2019-05-20T07:06:25Z</dcterms:created>
  <dcterms:modified xsi:type="dcterms:W3CDTF">2025-06-05T09:02:31Z</dcterms:modified>
</cp:coreProperties>
</file>