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89924716-D81A-4DD4-A910-1EAF8F755FE4}"/>
    <pc:docChg chg="custSel modSld">
      <pc:chgData name="Lana Petrović Blajić" userId="d41e8641-d80c-4db4-baf6-5bafc39c27d5" providerId="ADAL" clId="{89924716-D81A-4DD4-A910-1EAF8F755FE4}" dt="2025-06-20T13:09:16.417" v="209" actId="6549"/>
      <pc:docMkLst>
        <pc:docMk/>
      </pc:docMkLst>
      <pc:sldChg chg="modSp mod">
        <pc:chgData name="Lana Petrović Blajić" userId="d41e8641-d80c-4db4-baf6-5bafc39c27d5" providerId="ADAL" clId="{89924716-D81A-4DD4-A910-1EAF8F755FE4}" dt="2025-06-20T13:09:16.417" v="209" actId="6549"/>
        <pc:sldMkLst>
          <pc:docMk/>
          <pc:sldMk cId="622390438" sldId="512"/>
        </pc:sldMkLst>
        <pc:spChg chg="mod">
          <ac:chgData name="Lana Petrović Blajić" userId="d41e8641-d80c-4db4-baf6-5bafc39c27d5" providerId="ADAL" clId="{89924716-D81A-4DD4-A910-1EAF8F755FE4}" dt="2025-06-20T13:09:16.417" v="209" actId="6549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89924716-D81A-4DD4-A910-1EAF8F755FE4}" dt="2025-06-20T13:06:48.960" v="11" actId="20577"/>
          <ac:spMkLst>
            <pc:docMk/>
            <pc:sldMk cId="622390438" sldId="512"/>
            <ac:spMk id="4" creationId="{F31AD982-38A3-FFE2-4E0D-E3F3C4F679E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45284" y="-110157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KAMP GODINE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8" y="950790"/>
            <a:ext cx="11865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buNone/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mogu biti registrirani kampovi u Republici Hrvatskoj. </a:t>
            </a:r>
          </a:p>
          <a:p>
            <a:pPr algn="just" fontAlgn="base">
              <a:buNone/>
            </a:pP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Kamp godine biti će pobjednik iz jedne od potkategorije. </a:t>
            </a:r>
          </a:p>
          <a:p>
            <a:pPr algn="just" fontAlgn="base">
              <a:buNone/>
            </a:pP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 potkategorijama kamp s više od 100 parcela/ objekata i kamp do 100 parcela/ objekata </a:t>
            </a:r>
            <a:r>
              <a:rPr lang="pl-PL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dodijelit će se zasebne nagrade.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61928"/>
              </p:ext>
            </p:extLst>
          </p:nvPr>
        </p:nvGraphicFramePr>
        <p:xfrm>
          <a:off x="1597025" y="2339312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PRIJAVE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6497"/>
              </p:ext>
            </p:extLst>
          </p:nvPr>
        </p:nvGraphicFramePr>
        <p:xfrm>
          <a:off x="1597025" y="2754833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5816"/>
              </p:ext>
            </p:extLst>
          </p:nvPr>
        </p:nvGraphicFramePr>
        <p:xfrm>
          <a:off x="1597025" y="3502480"/>
          <a:ext cx="8997950" cy="2138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56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4024</TotalTime>
  <Words>71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Jelena Mesić</cp:lastModifiedBy>
  <cp:revision>226</cp:revision>
  <cp:lastPrinted>2025-02-24T14:15:01Z</cp:lastPrinted>
  <dcterms:created xsi:type="dcterms:W3CDTF">2019-05-20T07:06:25Z</dcterms:created>
  <dcterms:modified xsi:type="dcterms:W3CDTF">2025-06-24T08:23:27Z</dcterms:modified>
</cp:coreProperties>
</file>