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89C910D6-6C6F-4A62-ADA8-C4FA2AE80780}"/>
    <pc:docChg chg="custSel modSld">
      <pc:chgData name="Lana Petrović Blajić" userId="d41e8641-d80c-4db4-baf6-5bafc39c27d5" providerId="ADAL" clId="{89C910D6-6C6F-4A62-ADA8-C4FA2AE80780}" dt="2025-06-20T13:13:10.336" v="319" actId="20577"/>
      <pc:docMkLst>
        <pc:docMk/>
      </pc:docMkLst>
      <pc:sldChg chg="modSp mod">
        <pc:chgData name="Lana Petrović Blajić" userId="d41e8641-d80c-4db4-baf6-5bafc39c27d5" providerId="ADAL" clId="{89C910D6-6C6F-4A62-ADA8-C4FA2AE80780}" dt="2025-06-20T13:13:10.336" v="319" actId="20577"/>
        <pc:sldMkLst>
          <pc:docMk/>
          <pc:sldMk cId="622390438" sldId="512"/>
        </pc:sldMkLst>
        <pc:spChg chg="mod">
          <ac:chgData name="Lana Petrović Blajić" userId="d41e8641-d80c-4db4-baf6-5bafc39c27d5" providerId="ADAL" clId="{89C910D6-6C6F-4A62-ADA8-C4FA2AE80780}" dt="2025-06-20T13:13:10.336" v="319" actId="20577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89C910D6-6C6F-4A62-ADA8-C4FA2AE80780}" dt="2025-06-20T13:10:06.597" v="4" actId="20577"/>
          <ac:spMkLst>
            <pc:docMk/>
            <pc:sldMk cId="622390438" sldId="512"/>
            <ac:spMk id="4" creationId="{F31AD982-38A3-FFE2-4E0D-E3F3C4F679E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45284" y="-110157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HOTEL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8" y="950790"/>
            <a:ext cx="11865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buNone/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mogu biti registrirani hoteli u Republici Hrvatskoj. </a:t>
            </a:r>
          </a:p>
          <a:p>
            <a:pPr algn="just" fontAlgn="base">
              <a:buNone/>
            </a:pP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Hotel godine biti će pobjednik iz jedne od sedam potkategorija. U potkategorijama</a:t>
            </a:r>
            <a:r>
              <a:rPr lang="hr-HR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LUKSUZNI hotel (kategorizacija</a:t>
            </a:r>
            <a:r>
              <a:rPr lang="hr-HR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5*); BOUTIQUE hotel </a:t>
            </a:r>
            <a:r>
              <a:rPr lang="hr-HR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kategorizacija 4* ili 5*); HERITAGE hotel (kategorizacija „</a:t>
            </a:r>
            <a:r>
              <a:rPr lang="hr-HR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heritage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”); KONGRESNI hotel; LIFESTYLE hotel; WELLNESS hotel i hotel za OBITELJSKI odmor </a:t>
            </a:r>
            <a:r>
              <a:rPr lang="pl-PL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dodijelit će se zasebne nagrade.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61928"/>
              </p:ext>
            </p:extLst>
          </p:nvPr>
        </p:nvGraphicFramePr>
        <p:xfrm>
          <a:off x="1597025" y="2339312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PRIJAVE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6497"/>
              </p:ext>
            </p:extLst>
          </p:nvPr>
        </p:nvGraphicFramePr>
        <p:xfrm>
          <a:off x="1597025" y="2754833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5816"/>
              </p:ext>
            </p:extLst>
          </p:nvPr>
        </p:nvGraphicFramePr>
        <p:xfrm>
          <a:off x="1597025" y="3502480"/>
          <a:ext cx="8997950" cy="2138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56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4031</TotalTime>
  <Words>92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Jelena Mesić</cp:lastModifiedBy>
  <cp:revision>227</cp:revision>
  <cp:lastPrinted>2025-02-24T14:15:01Z</cp:lastPrinted>
  <dcterms:created xsi:type="dcterms:W3CDTF">2019-05-20T07:06:25Z</dcterms:created>
  <dcterms:modified xsi:type="dcterms:W3CDTF">2025-06-24T08:18:46Z</dcterms:modified>
</cp:coreProperties>
</file>