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3" d="100"/>
          <a:sy n="103" d="100"/>
        </p:scale>
        <p:origin x="12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a Petrović Blajić" userId="d41e8641-d80c-4db4-baf6-5bafc39c27d5" providerId="ADAL" clId="{D6BDC82E-A175-4131-A84B-0238057C9FEF}"/>
    <pc:docChg chg="undo custSel modSld">
      <pc:chgData name="Lana Petrović Blajić" userId="d41e8641-d80c-4db4-baf6-5bafc39c27d5" providerId="ADAL" clId="{D6BDC82E-A175-4131-A84B-0238057C9FEF}" dt="2025-06-20T12:38:12.416" v="28" actId="20577"/>
      <pc:docMkLst>
        <pc:docMk/>
      </pc:docMkLst>
      <pc:sldChg chg="modSp mod">
        <pc:chgData name="Lana Petrović Blajić" userId="d41e8641-d80c-4db4-baf6-5bafc39c27d5" providerId="ADAL" clId="{D6BDC82E-A175-4131-A84B-0238057C9FEF}" dt="2025-06-20T12:38:12.416" v="28" actId="20577"/>
        <pc:sldMkLst>
          <pc:docMk/>
          <pc:sldMk cId="622390438" sldId="512"/>
        </pc:sldMkLst>
        <pc:spChg chg="mod">
          <ac:chgData name="Lana Petrović Blajić" userId="d41e8641-d80c-4db4-baf6-5bafc39c27d5" providerId="ADAL" clId="{D6BDC82E-A175-4131-A84B-0238057C9FEF}" dt="2025-06-20T12:38:12.416" v="28" actId="20577"/>
          <ac:spMkLst>
            <pc:docMk/>
            <pc:sldMk cId="622390438" sldId="512"/>
            <ac:spMk id="3" creationId="{C541BCE3-7EF4-D407-CE2E-FE9B5710C6CA}"/>
          </ac:spMkLst>
        </pc:spChg>
        <pc:spChg chg="mod">
          <ac:chgData name="Lana Petrović Blajić" userId="d41e8641-d80c-4db4-baf6-5bafc39c27d5" providerId="ADAL" clId="{D6BDC82E-A175-4131-A84B-0238057C9FEF}" dt="2025-06-20T12:36:04.975" v="11" actId="20577"/>
          <ac:spMkLst>
            <pc:docMk/>
            <pc:sldMk cId="622390438" sldId="512"/>
            <ac:spMk id="4" creationId="{F31AD982-38A3-FFE2-4E0D-E3F3C4F679ED}"/>
          </ac:spMkLst>
        </pc:spChg>
        <pc:graphicFrameChg chg="mod">
          <ac:chgData name="Lana Petrović Blajić" userId="d41e8641-d80c-4db4-baf6-5bafc39c27d5" providerId="ADAL" clId="{D6BDC82E-A175-4131-A84B-0238057C9FEF}" dt="2025-06-20T12:37:30.511" v="24" actId="1076"/>
          <ac:graphicFrameMkLst>
            <pc:docMk/>
            <pc:sldMk cId="622390438" sldId="512"/>
            <ac:graphicFrameMk id="14" creationId="{F26AB30A-74EC-3120-B70B-6B5224BEAAC2}"/>
          </ac:graphicFrameMkLst>
        </pc:graphicFrameChg>
        <pc:graphicFrameChg chg="mod">
          <ac:chgData name="Lana Petrović Blajić" userId="d41e8641-d80c-4db4-baf6-5bafc39c27d5" providerId="ADAL" clId="{D6BDC82E-A175-4131-A84B-0238057C9FEF}" dt="2025-06-20T12:37:23.854" v="23" actId="1076"/>
          <ac:graphicFrameMkLst>
            <pc:docMk/>
            <pc:sldMk cId="622390438" sldId="512"/>
            <ac:graphicFrameMk id="15" creationId="{81E3D1A5-95E9-1435-1EDB-544B6A1F25E1}"/>
          </ac:graphicFrameMkLst>
        </pc:graphicFrameChg>
        <pc:graphicFrameChg chg="mod modGraphic">
          <ac:chgData name="Lana Petrović Blajić" userId="d41e8641-d80c-4db4-baf6-5bafc39c27d5" providerId="ADAL" clId="{D6BDC82E-A175-4131-A84B-0238057C9FEF}" dt="2025-06-20T12:37:17.961" v="22" actId="1076"/>
          <ac:graphicFrameMkLst>
            <pc:docMk/>
            <pc:sldMk cId="622390438" sldId="512"/>
            <ac:graphicFrameMk id="16" creationId="{16CF934F-4FE8-3D9D-7DCE-E2E246CD914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GODIŠNJA NAGRADA U ZDRAVSTVENOM TURIZMU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208758" y="950790"/>
            <a:ext cx="11865053" cy="1264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Podnositelji kandidature mogu biti 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destinacije zdravstvenog turizma, turističke zajednice, klinike, specijalne bolnice, lječilišta, rehabilitacijski centri, wellness hoteli, kao i drugi poslovni subjekti, organizacije, ustanove, udruge i institucije koje su u prethodnom razdoblju zabilježile značajne pozitivne pomake i time doprinijele razvoju zdravstvenog turizma Republike Hrvatske.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61928"/>
              </p:ext>
            </p:extLst>
          </p:nvPr>
        </p:nvGraphicFramePr>
        <p:xfrm>
          <a:off x="1597025" y="2339312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PRIJAVE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66497"/>
              </p:ext>
            </p:extLst>
          </p:nvPr>
        </p:nvGraphicFramePr>
        <p:xfrm>
          <a:off x="1597025" y="2754833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85816"/>
              </p:ext>
            </p:extLst>
          </p:nvPr>
        </p:nvGraphicFramePr>
        <p:xfrm>
          <a:off x="1597025" y="3502480"/>
          <a:ext cx="8997950" cy="2138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564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7" y="5948185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7" y="6056439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4007</TotalTime>
  <Words>86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Lana Petrović Blajić</cp:lastModifiedBy>
  <cp:revision>223</cp:revision>
  <cp:lastPrinted>2025-02-24T14:15:01Z</cp:lastPrinted>
  <dcterms:created xsi:type="dcterms:W3CDTF">2019-05-20T07:06:25Z</dcterms:created>
  <dcterms:modified xsi:type="dcterms:W3CDTF">2025-06-20T12:38:16Z</dcterms:modified>
</cp:coreProperties>
</file>