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3"/>
  </p:notesMasterIdLst>
  <p:sldIdLst>
    <p:sldId id="512" r:id="rId2"/>
  </p:sldIdLst>
  <p:sldSz cx="12192000" cy="6858000"/>
  <p:notesSz cx="6735763" cy="9866313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re Galić" initials="JG" lastIdx="4" clrIdx="0">
    <p:extLst>
      <p:ext uri="{19B8F6BF-5375-455C-9EA6-DF929625EA0E}">
        <p15:presenceInfo xmlns:p15="http://schemas.microsoft.com/office/powerpoint/2012/main" userId="S-1-5-21-2368369147-1209255691-64828724-41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B6E5"/>
    <a:srgbClr val="003764"/>
    <a:srgbClr val="003700"/>
    <a:srgbClr val="FF3764"/>
    <a:srgbClr val="355EA9"/>
    <a:srgbClr val="8FAEDD"/>
    <a:srgbClr val="FF5050"/>
    <a:srgbClr val="88A9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2" autoAdjust="0"/>
    <p:restoredTop sz="93579" autoAdjust="0"/>
  </p:normalViewPr>
  <p:slideViewPr>
    <p:cSldViewPr snapToGrid="0">
      <p:cViewPr varScale="1">
        <p:scale>
          <a:sx n="103" d="100"/>
          <a:sy n="103" d="100"/>
        </p:scale>
        <p:origin x="126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na Petrović Blajić" userId="d41e8641-d80c-4db4-baf6-5bafc39c27d5" providerId="ADAL" clId="{D6BDC82E-A175-4131-A84B-0238057C9FEF}"/>
    <pc:docChg chg="undo custSel modSld">
      <pc:chgData name="Lana Petrović Blajić" userId="d41e8641-d80c-4db4-baf6-5bafc39c27d5" providerId="ADAL" clId="{D6BDC82E-A175-4131-A84B-0238057C9FEF}" dt="2025-06-20T12:38:12.416" v="28" actId="20577"/>
      <pc:docMkLst>
        <pc:docMk/>
      </pc:docMkLst>
      <pc:sldChg chg="modSp mod">
        <pc:chgData name="Lana Petrović Blajić" userId="d41e8641-d80c-4db4-baf6-5bafc39c27d5" providerId="ADAL" clId="{D6BDC82E-A175-4131-A84B-0238057C9FEF}" dt="2025-06-20T12:38:12.416" v="28" actId="20577"/>
        <pc:sldMkLst>
          <pc:docMk/>
          <pc:sldMk cId="622390438" sldId="512"/>
        </pc:sldMkLst>
        <pc:spChg chg="mod">
          <ac:chgData name="Lana Petrović Blajić" userId="d41e8641-d80c-4db4-baf6-5bafc39c27d5" providerId="ADAL" clId="{D6BDC82E-A175-4131-A84B-0238057C9FEF}" dt="2025-06-20T12:38:12.416" v="28" actId="20577"/>
          <ac:spMkLst>
            <pc:docMk/>
            <pc:sldMk cId="622390438" sldId="512"/>
            <ac:spMk id="3" creationId="{C541BCE3-7EF4-D407-CE2E-FE9B5710C6CA}"/>
          </ac:spMkLst>
        </pc:spChg>
        <pc:spChg chg="mod">
          <ac:chgData name="Lana Petrović Blajić" userId="d41e8641-d80c-4db4-baf6-5bafc39c27d5" providerId="ADAL" clId="{D6BDC82E-A175-4131-A84B-0238057C9FEF}" dt="2025-06-20T12:36:04.975" v="11" actId="20577"/>
          <ac:spMkLst>
            <pc:docMk/>
            <pc:sldMk cId="622390438" sldId="512"/>
            <ac:spMk id="4" creationId="{F31AD982-38A3-FFE2-4E0D-E3F3C4F679ED}"/>
          </ac:spMkLst>
        </pc:spChg>
        <pc:graphicFrameChg chg="mod">
          <ac:chgData name="Lana Petrović Blajić" userId="d41e8641-d80c-4db4-baf6-5bafc39c27d5" providerId="ADAL" clId="{D6BDC82E-A175-4131-A84B-0238057C9FEF}" dt="2025-06-20T12:37:30.511" v="24" actId="1076"/>
          <ac:graphicFrameMkLst>
            <pc:docMk/>
            <pc:sldMk cId="622390438" sldId="512"/>
            <ac:graphicFrameMk id="14" creationId="{F26AB30A-74EC-3120-B70B-6B5224BEAAC2}"/>
          </ac:graphicFrameMkLst>
        </pc:graphicFrameChg>
        <pc:graphicFrameChg chg="mod">
          <ac:chgData name="Lana Petrović Blajić" userId="d41e8641-d80c-4db4-baf6-5bafc39c27d5" providerId="ADAL" clId="{D6BDC82E-A175-4131-A84B-0238057C9FEF}" dt="2025-06-20T12:37:23.854" v="23" actId="1076"/>
          <ac:graphicFrameMkLst>
            <pc:docMk/>
            <pc:sldMk cId="622390438" sldId="512"/>
            <ac:graphicFrameMk id="15" creationId="{81E3D1A5-95E9-1435-1EDB-544B6A1F25E1}"/>
          </ac:graphicFrameMkLst>
        </pc:graphicFrameChg>
        <pc:graphicFrameChg chg="mod modGraphic">
          <ac:chgData name="Lana Petrović Blajić" userId="d41e8641-d80c-4db4-baf6-5bafc39c27d5" providerId="ADAL" clId="{D6BDC82E-A175-4131-A84B-0238057C9FEF}" dt="2025-06-20T12:37:17.961" v="22" actId="1076"/>
          <ac:graphicFrameMkLst>
            <pc:docMk/>
            <pc:sldMk cId="622390438" sldId="512"/>
            <ac:graphicFrameMk id="16" creationId="{16CF934F-4FE8-3D9D-7DCE-E2E246CD914B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120F1-34A9-4FD1-90DD-CBF4FF5C88E1}" type="datetimeFigureOut">
              <a:rPr lang="hr-HR" smtClean="0"/>
              <a:t>20.06.2025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A71A9-4CF1-4FB0-A898-9338B1639E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7092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AA71A9-4CF1-4FB0-A898-9338B1639E09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37465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6D2BD-2316-47A7-969E-1C1BAE0693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5" y="1122364"/>
            <a:ext cx="914399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9E17F5-7DA0-4303-BD33-7EA08A2EC5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5" y="3602038"/>
            <a:ext cx="9143998" cy="1655762"/>
          </a:xfrm>
        </p:spPr>
        <p:txBody>
          <a:bodyPr/>
          <a:lstStyle>
            <a:lvl1pPr marL="0" indent="0" algn="ctr">
              <a:buNone/>
              <a:defRPr sz="2401"/>
            </a:lvl1pPr>
            <a:lvl2pPr marL="457218" indent="0" algn="ctr">
              <a:buNone/>
              <a:defRPr sz="2000"/>
            </a:lvl2pPr>
            <a:lvl3pPr marL="914436" indent="0" algn="ctr">
              <a:buNone/>
              <a:defRPr sz="1800"/>
            </a:lvl3pPr>
            <a:lvl4pPr marL="1371654" indent="0" algn="ctr">
              <a:buNone/>
              <a:defRPr sz="1600"/>
            </a:lvl4pPr>
            <a:lvl5pPr marL="1828872" indent="0" algn="ctr">
              <a:buNone/>
              <a:defRPr sz="1600"/>
            </a:lvl5pPr>
            <a:lvl6pPr marL="2286090" indent="0" algn="ctr">
              <a:buNone/>
              <a:defRPr sz="1600"/>
            </a:lvl6pPr>
            <a:lvl7pPr marL="2743308" indent="0" algn="ctr">
              <a:buNone/>
              <a:defRPr sz="1600"/>
            </a:lvl7pPr>
            <a:lvl8pPr marL="3200526" indent="0" algn="ctr">
              <a:buNone/>
              <a:defRPr sz="1600"/>
            </a:lvl8pPr>
            <a:lvl9pPr marL="3657744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5E67C-D52A-4BD2-8452-F94F49B42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20.06.2025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481B5-97AD-46DF-8D4C-8487312C8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BDE23-4FBE-4586-91B5-19B0FF1BC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447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70C06-768B-472D-8A11-7145D84B4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A3C7C5-5C18-49C6-BBE2-B37A8BE8FF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EE658-DE1C-47B0-9858-8F1C9A5EB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20.06.2025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A9210B-1C1A-49A1-B72F-5508E348A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F2359-3DAF-4EAD-ABE1-83FD42813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48275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568286-DD09-456A-B2D8-66FE10EB2D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6"/>
            <a:ext cx="2628896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5CEBA9-DAD5-4D8F-87DE-B38537D7ED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8" y="365126"/>
            <a:ext cx="773429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4A30B-B5D0-4078-A379-9070F7C66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20.06.2025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E2EFD-CF04-49E9-924E-EB8F40AFE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8A3B4-D9BE-444F-BC3A-5B8974810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7774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25424-4A80-41F4-B5DA-C85E7E6ED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8E945-45E3-4F1D-8064-18D7F3929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1257B-6A59-4A3C-8B7A-1BF5801B8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20.06.2025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DF88E5-1A56-446E-B4C3-04AC2F326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ABDEF-0030-4ECF-B788-1AFC1D0EB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9402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CD925-6DEF-417B-99C1-A8962F3F8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3" y="1709739"/>
            <a:ext cx="1051560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79087B-74A0-4FC8-A28F-17DF47580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3" y="4589464"/>
            <a:ext cx="10515601" cy="1500187"/>
          </a:xfrm>
        </p:spPr>
        <p:txBody>
          <a:bodyPr/>
          <a:lstStyle>
            <a:lvl1pPr marL="0" indent="0">
              <a:buNone/>
              <a:defRPr sz="2401">
                <a:solidFill>
                  <a:schemeClr val="tx1">
                    <a:tint val="75000"/>
                  </a:schemeClr>
                </a:solidFill>
              </a:defRPr>
            </a:lvl1pPr>
            <a:lvl2pPr marL="45721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3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2EE42-939C-4A13-A263-E388B887A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20.06.2025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D16A0C-B73D-4187-A193-15ED144FA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B2F23-C8C2-4CAD-B001-889F5B03C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8386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9B7EA-6015-4AD0-8485-136762631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EB31C-9AF0-48D7-A2FF-A41D252354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5" y="1825625"/>
            <a:ext cx="518160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811ABC-7116-4F76-8B8B-B10374E0FA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3" y="1825625"/>
            <a:ext cx="518160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B83ED8-ECE4-4AC9-AD13-918FA6197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20.06.2025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E2FB06-0E0A-4667-BCA5-F7735A52A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76544-1577-413C-9BB6-1540BDADC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425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8552F-B9C4-487F-9711-E8D960D5E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887D22-786E-4B43-9426-824ED85CC6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3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8" indent="0">
              <a:buNone/>
              <a:defRPr sz="2000" b="1"/>
            </a:lvl2pPr>
            <a:lvl3pPr marL="914436" indent="0">
              <a:buNone/>
              <a:defRPr sz="1800" b="1"/>
            </a:lvl3pPr>
            <a:lvl4pPr marL="1371654" indent="0">
              <a:buNone/>
              <a:defRPr sz="1600" b="1"/>
            </a:lvl4pPr>
            <a:lvl5pPr marL="1828872" indent="0">
              <a:buNone/>
              <a:defRPr sz="1600" b="1"/>
            </a:lvl5pPr>
            <a:lvl6pPr marL="2286090" indent="0">
              <a:buNone/>
              <a:defRPr sz="1600" b="1"/>
            </a:lvl6pPr>
            <a:lvl7pPr marL="2743308" indent="0">
              <a:buNone/>
              <a:defRPr sz="1600" b="1"/>
            </a:lvl7pPr>
            <a:lvl8pPr marL="3200526" indent="0">
              <a:buNone/>
              <a:defRPr sz="1600" b="1"/>
            </a:lvl8pPr>
            <a:lvl9pPr marL="365774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011CE0-9A04-4B71-8B79-6B13A4564B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7B5352-D06F-4D49-8555-85749F5B47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7" y="1681163"/>
            <a:ext cx="5183185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8" indent="0">
              <a:buNone/>
              <a:defRPr sz="2000" b="1"/>
            </a:lvl2pPr>
            <a:lvl3pPr marL="914436" indent="0">
              <a:buNone/>
              <a:defRPr sz="1800" b="1"/>
            </a:lvl3pPr>
            <a:lvl4pPr marL="1371654" indent="0">
              <a:buNone/>
              <a:defRPr sz="1600" b="1"/>
            </a:lvl4pPr>
            <a:lvl5pPr marL="1828872" indent="0">
              <a:buNone/>
              <a:defRPr sz="1600" b="1"/>
            </a:lvl5pPr>
            <a:lvl6pPr marL="2286090" indent="0">
              <a:buNone/>
              <a:defRPr sz="1600" b="1"/>
            </a:lvl6pPr>
            <a:lvl7pPr marL="2743308" indent="0">
              <a:buNone/>
              <a:defRPr sz="1600" b="1"/>
            </a:lvl7pPr>
            <a:lvl8pPr marL="3200526" indent="0">
              <a:buNone/>
              <a:defRPr sz="1600" b="1"/>
            </a:lvl8pPr>
            <a:lvl9pPr marL="365774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1AB75A-3926-48B5-B300-7761720A03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7" y="2505076"/>
            <a:ext cx="51831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E6727-F866-491A-82F8-6D21E4CC3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20.06.2025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1A7680-5CDF-41C7-9510-21B703FC1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FC792B-C56A-4774-94C1-3F1B92FDD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648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52D54-B4F6-4DD8-8C6D-E35EF7BDA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B38ABD-974F-47BC-8AC2-25726917D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20.06.2025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14C049-8FEA-4A67-833D-CA430E534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70084B-73E2-4B68-879B-7803D83C4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799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ED2C85-81BD-4DBC-9877-CC255B2DB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20.06.2025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1AF378-DF1C-4619-8BE2-A546957C8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8297D1-4708-40FA-9F5B-D0598F9CC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14426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73094-E6E8-4F2D-9A6E-510D9BD02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DD71C-CFE4-407B-8DA8-E9BCE2CA4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90" y="987426"/>
            <a:ext cx="617220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1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E6C9A-747A-46C7-8AC3-5B674B89D1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8" indent="0">
              <a:buNone/>
              <a:defRPr sz="1400"/>
            </a:lvl2pPr>
            <a:lvl3pPr marL="914436" indent="0">
              <a:buNone/>
              <a:defRPr sz="1200"/>
            </a:lvl3pPr>
            <a:lvl4pPr marL="1371654" indent="0">
              <a:buNone/>
              <a:defRPr sz="1000"/>
            </a:lvl4pPr>
            <a:lvl5pPr marL="1828872" indent="0">
              <a:buNone/>
              <a:defRPr sz="1000"/>
            </a:lvl5pPr>
            <a:lvl6pPr marL="2286090" indent="0">
              <a:buNone/>
              <a:defRPr sz="1000"/>
            </a:lvl6pPr>
            <a:lvl7pPr marL="2743308" indent="0">
              <a:buNone/>
              <a:defRPr sz="1000"/>
            </a:lvl7pPr>
            <a:lvl8pPr marL="3200526" indent="0">
              <a:buNone/>
              <a:defRPr sz="1000"/>
            </a:lvl8pPr>
            <a:lvl9pPr marL="365774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DF565D-DA59-4337-B54C-1200A4AEB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20.06.2025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588467-76A3-4E7F-9DAD-95508BBD1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9C3F3A-E7BB-4490-B3C6-0DB9C2A6E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69742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57720-AEAC-4B7C-86DF-F2BB8FB24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5074E5-0648-4C23-9346-D8BD67E770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90" y="987426"/>
            <a:ext cx="617220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18" indent="0">
              <a:buNone/>
              <a:defRPr sz="2800"/>
            </a:lvl2pPr>
            <a:lvl3pPr marL="914436" indent="0">
              <a:buNone/>
              <a:defRPr sz="2401"/>
            </a:lvl3pPr>
            <a:lvl4pPr marL="1371654" indent="0">
              <a:buNone/>
              <a:defRPr sz="2000"/>
            </a:lvl4pPr>
            <a:lvl5pPr marL="1828872" indent="0">
              <a:buNone/>
              <a:defRPr sz="2000"/>
            </a:lvl5pPr>
            <a:lvl6pPr marL="2286090" indent="0">
              <a:buNone/>
              <a:defRPr sz="2000"/>
            </a:lvl6pPr>
            <a:lvl7pPr marL="2743308" indent="0">
              <a:buNone/>
              <a:defRPr sz="2000"/>
            </a:lvl7pPr>
            <a:lvl8pPr marL="3200526" indent="0">
              <a:buNone/>
              <a:defRPr sz="2000"/>
            </a:lvl8pPr>
            <a:lvl9pPr marL="3657744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98C070-460B-4D61-9527-EAEB908A8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8" indent="0">
              <a:buNone/>
              <a:defRPr sz="1400"/>
            </a:lvl2pPr>
            <a:lvl3pPr marL="914436" indent="0">
              <a:buNone/>
              <a:defRPr sz="1200"/>
            </a:lvl3pPr>
            <a:lvl4pPr marL="1371654" indent="0">
              <a:buNone/>
              <a:defRPr sz="1000"/>
            </a:lvl4pPr>
            <a:lvl5pPr marL="1828872" indent="0">
              <a:buNone/>
              <a:defRPr sz="1000"/>
            </a:lvl5pPr>
            <a:lvl6pPr marL="2286090" indent="0">
              <a:buNone/>
              <a:defRPr sz="1000"/>
            </a:lvl6pPr>
            <a:lvl7pPr marL="2743308" indent="0">
              <a:buNone/>
              <a:defRPr sz="1000"/>
            </a:lvl7pPr>
            <a:lvl8pPr marL="3200526" indent="0">
              <a:buNone/>
              <a:defRPr sz="1000"/>
            </a:lvl8pPr>
            <a:lvl9pPr marL="365774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F2B557-72A7-4135-9788-6D4EFFAE8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20.06.2025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0752C1-5B14-409A-8D17-4662C2259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347E22-49F3-47C4-83C6-102DE212A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550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AB1CF9-F305-42DD-80EA-9653AF1C6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4" y="365125"/>
            <a:ext cx="1051560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BD0CFE-7475-4236-A717-3B21EE7082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4" y="1825625"/>
            <a:ext cx="1051560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A77768-6E3C-4983-895D-5994CDF061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8" y="6356351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C770E-D314-48F4-BCD7-5731904B2090}" type="datetimeFigureOut">
              <a:rPr lang="hr-HR" smtClean="0"/>
              <a:t>20.06.2025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230D2-136A-4B13-8449-3CC5F036D6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B2C8E-A326-47F7-B18C-0E1B3ED435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2" y="6356351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3732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xStyles>
    <p:titleStyle>
      <a:lvl1pPr algn="l" defTabSz="91443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9" indent="-228609" algn="l" defTabSz="91443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27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45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63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82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99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18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35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54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8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36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54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72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90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08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26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44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oatia.hr/hr-H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31AD982-38A3-FFE2-4E0D-E3F3C4F679ED}"/>
              </a:ext>
            </a:extLst>
          </p:cNvPr>
          <p:cNvSpPr/>
          <p:nvPr/>
        </p:nvSpPr>
        <p:spPr>
          <a:xfrm>
            <a:off x="0" y="-102548"/>
            <a:ext cx="12192000" cy="92945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hr-HR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GODIŠNJE HRVATSKE TURISTIČKE NAGRADE 2025.</a:t>
            </a:r>
          </a:p>
          <a:p>
            <a:pPr algn="ctr">
              <a:buNone/>
            </a:pPr>
            <a:endParaRPr lang="hr-H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None/>
            </a:pPr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GODIŠNJA NAGRADA U ZDRAVSTVENOM TURIZMU</a:t>
            </a:r>
            <a:endParaRPr lang="hr-HR" sz="28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41BCE3-7EF4-D407-CE2E-FE9B5710C6CA}"/>
              </a:ext>
            </a:extLst>
          </p:cNvPr>
          <p:cNvSpPr txBox="1"/>
          <p:nvPr/>
        </p:nvSpPr>
        <p:spPr>
          <a:xfrm>
            <a:off x="208758" y="950790"/>
            <a:ext cx="11865053" cy="1264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sz="18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Podnositelji kandidature mogu biti </a:t>
            </a:r>
            <a:r>
              <a:rPr lang="hr-HR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destinacije zdravstvenog turizma, turističke zajednice, klinike, specijalne bolnice, lječilišta, rehabilitacijski centri, wellness hoteli, kao i drugi poslovni subjekti, organizacije, ustanove, udruge i institucije koje su u prethodnom razdoblju zabilježile značajne pozitivne pomake i time doprinijele razvoju zdravstvenog turizma Republike Hrvatske.</a:t>
            </a:r>
            <a:endParaRPr lang="hr-H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26AB30A-74EC-3120-B70B-6B5224BEAA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661928"/>
              </p:ext>
            </p:extLst>
          </p:nvPr>
        </p:nvGraphicFramePr>
        <p:xfrm>
          <a:off x="1597025" y="2339312"/>
          <a:ext cx="8997950" cy="3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97950">
                  <a:extLst>
                    <a:ext uri="{9D8B030D-6E8A-4147-A177-3AD203B41FA5}">
                      <a16:colId xmlns:a16="http://schemas.microsoft.com/office/drawing/2014/main" val="103933596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hr-HR" sz="1400" dirty="0">
                          <a:effectLst/>
                        </a:rPr>
                        <a:t>NAZIV PRIJAVE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20365880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81E3D1A5-95E9-1435-1EDB-544B6A1F25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466497"/>
              </p:ext>
            </p:extLst>
          </p:nvPr>
        </p:nvGraphicFramePr>
        <p:xfrm>
          <a:off x="1597025" y="2754833"/>
          <a:ext cx="8997950" cy="3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97950">
                  <a:extLst>
                    <a:ext uri="{9D8B030D-6E8A-4147-A177-3AD203B41FA5}">
                      <a16:colId xmlns:a16="http://schemas.microsoft.com/office/drawing/2014/main" val="302226087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9AB6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924966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16CF934F-4FE8-3D9D-7DCE-E2E246CD91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385816"/>
              </p:ext>
            </p:extLst>
          </p:nvPr>
        </p:nvGraphicFramePr>
        <p:xfrm>
          <a:off x="1597025" y="3502480"/>
          <a:ext cx="8997950" cy="21386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9145">
                  <a:extLst>
                    <a:ext uri="{9D8B030D-6E8A-4147-A177-3AD203B41FA5}">
                      <a16:colId xmlns:a16="http://schemas.microsoft.com/office/drawing/2014/main" val="3971653320"/>
                    </a:ext>
                  </a:extLst>
                </a:gridCol>
                <a:gridCol w="6948805">
                  <a:extLst>
                    <a:ext uri="{9D8B030D-6E8A-4147-A177-3AD203B41FA5}">
                      <a16:colId xmlns:a16="http://schemas.microsoft.com/office/drawing/2014/main" val="2821422936"/>
                    </a:ext>
                  </a:extLst>
                </a:gridCol>
              </a:tblGrid>
              <a:tr h="356444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PODNOSITELJ KANDIDATURE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28585"/>
                  </a:ext>
                </a:extLst>
              </a:tr>
              <a:tr h="3564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ime i prezime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9723636"/>
                  </a:ext>
                </a:extLst>
              </a:tr>
              <a:tr h="3564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naziv tvrtke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80790807"/>
                  </a:ext>
                </a:extLst>
              </a:tr>
              <a:tr h="3564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>
                          <a:effectLst/>
                        </a:rPr>
                        <a:t>funkcija</a:t>
                      </a:r>
                      <a:endParaRPr lang="hr-H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2367222"/>
                  </a:ext>
                </a:extLst>
              </a:tr>
              <a:tr h="3564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telefon/mobitel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71246201"/>
                  </a:ext>
                </a:extLst>
              </a:tr>
              <a:tr h="3564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e-mail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98586274"/>
                  </a:ext>
                </a:extLst>
              </a:tr>
            </a:tbl>
          </a:graphicData>
        </a:graphic>
      </p:graphicFrame>
      <p:pic>
        <p:nvPicPr>
          <p:cNvPr id="17" name="Picture 16">
            <a:hlinkClick r:id="rId3"/>
            <a:extLst>
              <a:ext uri="{FF2B5EF4-FFF2-40B4-BE49-F238E27FC236}">
                <a16:creationId xmlns:a16="http://schemas.microsoft.com/office/drawing/2014/main" id="{74125C4D-9652-B349-F102-2AC2A27728C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2247" y="5948185"/>
            <a:ext cx="801805" cy="5630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47A90F5-29A7-01BE-E74C-6A79F64FD15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5679" y="6229696"/>
            <a:ext cx="555008" cy="370008"/>
          </a:xfrm>
          <a:prstGeom prst="rect">
            <a:avLst/>
          </a:prstGeom>
          <a:noFill/>
        </p:spPr>
      </p:pic>
      <p:pic>
        <p:nvPicPr>
          <p:cNvPr id="5" name="Picture 4" descr="Blue text on a white background&#10;&#10;AI-generated content may be incorrect.">
            <a:extLst>
              <a:ext uri="{FF2B5EF4-FFF2-40B4-BE49-F238E27FC236}">
                <a16:creationId xmlns:a16="http://schemas.microsoft.com/office/drawing/2014/main" id="{27379146-5186-86CF-1A35-9B933276911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227" y="6056439"/>
            <a:ext cx="1219200" cy="318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2390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4007</TotalTime>
  <Words>86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Jannette Razum</dc:creator>
  <cp:lastModifiedBy>Lana Petrović Blajić</cp:lastModifiedBy>
  <cp:revision>223</cp:revision>
  <cp:lastPrinted>2025-02-24T14:15:01Z</cp:lastPrinted>
  <dcterms:created xsi:type="dcterms:W3CDTF">2019-05-20T07:06:25Z</dcterms:created>
  <dcterms:modified xsi:type="dcterms:W3CDTF">2025-06-20T12:38:16Z</dcterms:modified>
</cp:coreProperties>
</file>