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GODIŠNJA NAGRADA U RURALNOM TURIZMU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zajednice, obiteljska poljoprivredna gospodarstva, poljoprivredne zadruge, regionalna ili lokalna samouprava, udruge, tvrtke, obrti i druga tijela koja su relevantna pri procjeni kandidiranog projekta i smatraju da je isti pridonio unaprjeđenju kvalitete i održivosti ruralnog turizma te ostvaruje ekonomske i ekološke učinke i povećava uključenost lokalne zajednice.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52204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PROJEKTA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4002</TotalTime>
  <Words>89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220</cp:revision>
  <cp:lastPrinted>2025-02-24T14:15:01Z</cp:lastPrinted>
  <dcterms:created xsi:type="dcterms:W3CDTF">2019-05-20T07:06:25Z</dcterms:created>
  <dcterms:modified xsi:type="dcterms:W3CDTF">2025-06-17T08:14:00Z</dcterms:modified>
</cp:coreProperties>
</file>