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3" d="100"/>
          <a:sy n="103" d="100"/>
        </p:scale>
        <p:origin x="12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a Petrović Blajić" userId="d41e8641-d80c-4db4-baf6-5bafc39c27d5" providerId="ADAL" clId="{04B53091-BA6E-43F1-8B83-736A9A3C4FEE}"/>
    <pc:docChg chg="modSld">
      <pc:chgData name="Lana Petrović Blajić" userId="d41e8641-d80c-4db4-baf6-5bafc39c27d5" providerId="ADAL" clId="{04B53091-BA6E-43F1-8B83-736A9A3C4FEE}" dt="2025-06-20T12:34:53.212" v="44" actId="122"/>
      <pc:docMkLst>
        <pc:docMk/>
      </pc:docMkLst>
      <pc:sldChg chg="modSp mod">
        <pc:chgData name="Lana Petrović Blajić" userId="d41e8641-d80c-4db4-baf6-5bafc39c27d5" providerId="ADAL" clId="{04B53091-BA6E-43F1-8B83-736A9A3C4FEE}" dt="2025-06-20T12:34:53.212" v="44" actId="122"/>
        <pc:sldMkLst>
          <pc:docMk/>
          <pc:sldMk cId="622390438" sldId="512"/>
        </pc:sldMkLst>
        <pc:spChg chg="mod">
          <ac:chgData name="Lana Petrović Blajić" userId="d41e8641-d80c-4db4-baf6-5bafc39c27d5" providerId="ADAL" clId="{04B53091-BA6E-43F1-8B83-736A9A3C4FEE}" dt="2025-06-20T12:34:53.212" v="44" actId="122"/>
          <ac:spMkLst>
            <pc:docMk/>
            <pc:sldMk cId="622390438" sldId="512"/>
            <ac:spMk id="3" creationId="{C541BCE3-7EF4-D407-CE2E-FE9B5710C6CA}"/>
          </ac:spMkLst>
        </pc:spChg>
        <pc:spChg chg="mod">
          <ac:chgData name="Lana Petrović Blajić" userId="d41e8641-d80c-4db4-baf6-5bafc39c27d5" providerId="ADAL" clId="{04B53091-BA6E-43F1-8B83-736A9A3C4FEE}" dt="2025-06-20T12:33:55.615" v="35" actId="20577"/>
          <ac:spMkLst>
            <pc:docMk/>
            <pc:sldMk cId="622390438" sldId="512"/>
            <ac:spMk id="4" creationId="{F31AD982-38A3-FFE2-4E0D-E3F3C4F679ED}"/>
          </ac:spMkLst>
        </pc:spChg>
        <pc:graphicFrameChg chg="modGraphic">
          <ac:chgData name="Lana Petrović Blajić" userId="d41e8641-d80c-4db4-baf6-5bafc39c27d5" providerId="ADAL" clId="{04B53091-BA6E-43F1-8B83-736A9A3C4FEE}" dt="2025-06-20T12:34:03.313" v="42" actId="20577"/>
          <ac:graphicFrameMkLst>
            <pc:docMk/>
            <pc:sldMk cId="622390438" sldId="512"/>
            <ac:graphicFrameMk id="14" creationId="{F26AB30A-74EC-3120-B70B-6B5224BEAAC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GODIŠNJA NAGRADA U POSLOVNOM TURIZMU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208759" y="950790"/>
            <a:ext cx="11708780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Podnositelji kandidature mogu biti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turističke zajednice, kongresni uredi i hoteli, kao i drugi poslovni subjekti, organizacije, udruge i institucije koje su u prethodnom razdoblju zabilježile značajne pozitivne pomake u organizaciji poslovnih događaja i time doprinijele razvoju poslovnog turizma Republike Hrvatske. 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268184"/>
              </p:ext>
            </p:extLst>
          </p:nvPr>
        </p:nvGraphicFramePr>
        <p:xfrm>
          <a:off x="1597025" y="1919068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PRIJAVE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51732"/>
              </p:ext>
            </p:extLst>
          </p:nvPr>
        </p:nvGraphicFramePr>
        <p:xfrm>
          <a:off x="1597025" y="2309466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3251"/>
              </p:ext>
            </p:extLst>
          </p:nvPr>
        </p:nvGraphicFramePr>
        <p:xfrm>
          <a:off x="1597025" y="316237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4004</TotalTime>
  <Words>76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Lana Petrović Blajić</cp:lastModifiedBy>
  <cp:revision>222</cp:revision>
  <cp:lastPrinted>2025-02-24T14:15:01Z</cp:lastPrinted>
  <dcterms:created xsi:type="dcterms:W3CDTF">2019-05-20T07:06:25Z</dcterms:created>
  <dcterms:modified xsi:type="dcterms:W3CDTF">2025-06-20T12:34:56Z</dcterms:modified>
</cp:coreProperties>
</file>