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4" d="100"/>
          <a:sy n="104" d="100"/>
        </p:scale>
        <p:origin x="12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GODIŠNJA NAGRADA </a:t>
            </a: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 AKTIVNOM TURIZMU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zajednice, regionalna ili lokalna samouprava, udruge, tvrtke, obrti i druga tijela koja se ocjenjuju relevantnim za projekt i smatraju da je isti pridonio unaprjeđenju kvalitete aktivnog turizma te doprinosi ostvarenju ciljeva strateških dokumenata hrvatskog turizma.</a:t>
            </a:r>
            <a:endParaRPr lang="hr-H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314543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ATRAKCIJE/DESTINACIJE AKTIVNOG TURIZMA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976700"/>
              </p:ext>
            </p:extLst>
          </p:nvPr>
        </p:nvGraphicFramePr>
        <p:xfrm>
          <a:off x="1597025" y="2875632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3992</TotalTime>
  <Words>80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Jure Galić</cp:lastModifiedBy>
  <cp:revision>218</cp:revision>
  <cp:lastPrinted>2025-02-24T14:15:01Z</cp:lastPrinted>
  <dcterms:created xsi:type="dcterms:W3CDTF">2019-05-20T07:06:25Z</dcterms:created>
  <dcterms:modified xsi:type="dcterms:W3CDTF">2025-06-17T08:07:33Z</dcterms:modified>
</cp:coreProperties>
</file>