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78" d="100"/>
          <a:sy n="78" d="100"/>
        </p:scale>
        <p:origin x="11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10.06.2025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GASTRONOMSKI DOŽIVLJAJ GODINE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zajednice, regionalna ili lokalna samouprava, udruge, tvrtke, obrti i druga tijela koja se ocjenjuju relevantnim za projekt i smatraju da je isti pridonio unaprjeđenju kvalitete, održivosti i razvoju gastronomskog turizma te jačanju ponude destinacije i identiteta lokalne zajednice i Hrvatske </a:t>
            </a:r>
            <a:r>
              <a:rPr lang="hr-HR" sz="14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 cjelini.</a:t>
            </a:r>
            <a:endParaRPr lang="hr-HR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929740"/>
              </p:ext>
            </p:extLst>
          </p:nvPr>
        </p:nvGraphicFramePr>
        <p:xfrm>
          <a:off x="1597025" y="1919068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PROJEKTA/DOGAĐANJA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351732"/>
              </p:ext>
            </p:extLst>
          </p:nvPr>
        </p:nvGraphicFramePr>
        <p:xfrm>
          <a:off x="1597025" y="2309466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93251"/>
              </p:ext>
            </p:extLst>
          </p:nvPr>
        </p:nvGraphicFramePr>
        <p:xfrm>
          <a:off x="1597025" y="3162372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7" y="5948185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7" y="6056439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4000</TotalTime>
  <Words>84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Jannette Razum</cp:lastModifiedBy>
  <cp:revision>221</cp:revision>
  <cp:lastPrinted>2025-02-24T14:15:01Z</cp:lastPrinted>
  <dcterms:created xsi:type="dcterms:W3CDTF">2019-05-20T07:06:25Z</dcterms:created>
  <dcterms:modified xsi:type="dcterms:W3CDTF">2025-06-10T06:55:58Z</dcterms:modified>
</cp:coreProperties>
</file>