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3" d="100"/>
          <a:sy n="103" d="100"/>
        </p:scale>
        <p:origin x="126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a Petrović Blajić" userId="d41e8641-d80c-4db4-baf6-5bafc39c27d5" providerId="ADAL" clId="{0C75FC67-56BE-40ED-87FE-8BDFD2D26CFE}"/>
    <pc:docChg chg="modSld">
      <pc:chgData name="Lana Petrović Blajić" userId="d41e8641-d80c-4db4-baf6-5bafc39c27d5" providerId="ADAL" clId="{0C75FC67-56BE-40ED-87FE-8BDFD2D26CFE}" dt="2025-06-20T12:33:03.631" v="67" actId="20577"/>
      <pc:docMkLst>
        <pc:docMk/>
      </pc:docMkLst>
      <pc:sldChg chg="modSp mod">
        <pc:chgData name="Lana Petrović Blajić" userId="d41e8641-d80c-4db4-baf6-5bafc39c27d5" providerId="ADAL" clId="{0C75FC67-56BE-40ED-87FE-8BDFD2D26CFE}" dt="2025-06-20T12:33:03.631" v="67" actId="20577"/>
        <pc:sldMkLst>
          <pc:docMk/>
          <pc:sldMk cId="622390438" sldId="512"/>
        </pc:sldMkLst>
        <pc:spChg chg="mod">
          <ac:chgData name="Lana Petrović Blajić" userId="d41e8641-d80c-4db4-baf6-5bafc39c27d5" providerId="ADAL" clId="{0C75FC67-56BE-40ED-87FE-8BDFD2D26CFE}" dt="2025-06-20T11:22:38.730" v="2" actId="1076"/>
          <ac:spMkLst>
            <pc:docMk/>
            <pc:sldMk cId="622390438" sldId="512"/>
            <ac:spMk id="3" creationId="{C541BCE3-7EF4-D407-CE2E-FE9B5710C6CA}"/>
          </ac:spMkLst>
        </pc:spChg>
        <pc:spChg chg="mod">
          <ac:chgData name="Lana Petrović Blajić" userId="d41e8641-d80c-4db4-baf6-5bafc39c27d5" providerId="ADAL" clId="{0C75FC67-56BE-40ED-87FE-8BDFD2D26CFE}" dt="2025-06-20T12:33:03.631" v="67" actId="20577"/>
          <ac:spMkLst>
            <pc:docMk/>
            <pc:sldMk cId="622390438" sldId="512"/>
            <ac:spMk id="4" creationId="{F31AD982-38A3-FFE2-4E0D-E3F3C4F679ED}"/>
          </ac:spMkLst>
        </pc:spChg>
        <pc:graphicFrameChg chg="modGraphic">
          <ac:chgData name="Lana Petrović Blajić" userId="d41e8641-d80c-4db4-baf6-5bafc39c27d5" providerId="ADAL" clId="{0C75FC67-56BE-40ED-87FE-8BDFD2D26CFE}" dt="2025-06-20T12:32:57.153" v="65" actId="20577"/>
          <ac:graphicFrameMkLst>
            <pc:docMk/>
            <pc:sldMk cId="622390438" sldId="512"/>
            <ac:graphicFrameMk id="14" creationId="{F26AB30A-74EC-3120-B70B-6B5224BEAAC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DMK - TURISTIČKI </a:t>
            </a: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ARANŽMAN GODINE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208759" y="950790"/>
            <a:ext cx="11708780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800"/>
              </a:spcAft>
            </a:pPr>
            <a:r>
              <a:rPr lang="hr-H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Podnositelji kandidature mogu biti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destinacijske menadžment kompanije i turističke agencije koje su u prethodnom </a:t>
            </a:r>
            <a:r>
              <a:rPr lang="hr-HR" sz="1800" ker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razdoblju osmislile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realizirale turistički aranžman (aranžmane) i time značajno doprinijele razvoju turizma Republike Hrvatske. 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868408"/>
              </p:ext>
            </p:extLst>
          </p:nvPr>
        </p:nvGraphicFramePr>
        <p:xfrm>
          <a:off x="1597025" y="1919068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TURISTIČKOG ARANŽMANA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351732"/>
              </p:ext>
            </p:extLst>
          </p:nvPr>
        </p:nvGraphicFramePr>
        <p:xfrm>
          <a:off x="1597025" y="2309466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3251"/>
              </p:ext>
            </p:extLst>
          </p:nvPr>
        </p:nvGraphicFramePr>
        <p:xfrm>
          <a:off x="1597025" y="3162372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4003</TotalTime>
  <Words>64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Jelena Mesić</cp:lastModifiedBy>
  <cp:revision>222</cp:revision>
  <cp:lastPrinted>2025-02-24T14:15:01Z</cp:lastPrinted>
  <dcterms:created xsi:type="dcterms:W3CDTF">2019-05-20T07:06:25Z</dcterms:created>
  <dcterms:modified xsi:type="dcterms:W3CDTF">2025-06-24T07:27:57Z</dcterms:modified>
</cp:coreProperties>
</file>